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84" r:id="rId10"/>
    <p:sldId id="261" r:id="rId11"/>
    <p:sldId id="278" r:id="rId12"/>
    <p:sldId id="279" r:id="rId13"/>
    <p:sldId id="269" r:id="rId14"/>
    <p:sldId id="270" r:id="rId15"/>
    <p:sldId id="283" r:id="rId16"/>
    <p:sldId id="281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regression on data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2F164C-A393-C736-27C4-0F26C5F2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123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choices for activation functions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48 &amp; 49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See influence of activation 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68" y="129635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97" y="0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BE7FF4-9F29-0E9C-E5C4-5DED7CF56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1783" y="2928833"/>
            <a:ext cx="5036378" cy="37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207B0-960C-3210-1C93-B4D751E0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BEEDEFA-FFBE-C0AB-8339-36D1B943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17" y="197122"/>
            <a:ext cx="6194210" cy="6245162"/>
          </a:xfrm>
        </p:spPr>
      </p:pic>
    </p:spTree>
    <p:extLst>
      <p:ext uri="{BB962C8B-B14F-4D97-AF65-F5344CB8AC3E}">
        <p14:creationId xmlns:p14="http://schemas.microsoft.com/office/powerpoint/2010/main" val="4222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309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Regularization: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16</cp:revision>
  <dcterms:created xsi:type="dcterms:W3CDTF">2024-12-19T18:26:23Z</dcterms:created>
  <dcterms:modified xsi:type="dcterms:W3CDTF">2025-01-05T12:11:41Z</dcterms:modified>
</cp:coreProperties>
</file>